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B9C3100-36C8-684C-93A3-E8A36DFE48EB}" type="datetimeFigureOut">
              <a:rPr lang="en-US" smtClean="0"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D629E3B-24C1-F444-A1E0-4EAE755462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logs.forbes.com/afontevecchia/2010/12/20/online-ad-spending-exceeds-print-hitting-25-8-billion-2/?boxes=Homepagechannels&amp;urlhash=KE5w&amp;goback=.gde_41352_member_3817884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ct356-w11.wikispaces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astcompany.com/pics/decades-10-best-digital-ad-campaigns" TargetMode="External"/><Relationship Id="rId3" Type="http://schemas.openxmlformats.org/officeDocument/2006/relationships/hyperlink" Target="http://www.theglobeandmail.com/news/technology/trending-tech/top-10-social-media-hits-and-misses-of-2010/article1853134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CCT356: Online Advertising and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1: Introduction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Project (25%)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groups of 4, do a full campaign strategy for online/social media interaction</a:t>
            </a:r>
          </a:p>
          <a:p>
            <a:r>
              <a:rPr lang="en-US" dirty="0" smtClean="0"/>
              <a:t>Must be a real client (can build on an individual’s project from last assignment)</a:t>
            </a:r>
          </a:p>
          <a:p>
            <a:r>
              <a:rPr lang="en-US" dirty="0" smtClean="0"/>
              <a:t>Must conform to limits (e.g., if they can’t possibly afford or support it, it’s not a good choice.)</a:t>
            </a:r>
          </a:p>
          <a:p>
            <a:r>
              <a:rPr lang="en-US" dirty="0" smtClean="0"/>
              <a:t>Not necessarily just a laundry list of technologies – if they have no strategic use for a tech, why include it?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 (25%)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UTM during exam period (time/date TBA)</a:t>
            </a:r>
          </a:p>
          <a:p>
            <a:r>
              <a:rPr lang="en-US" dirty="0" smtClean="0"/>
              <a:t>Mostly application of concepts, some MC</a:t>
            </a:r>
          </a:p>
          <a:p>
            <a:r>
              <a:rPr lang="en-US" dirty="0" smtClean="0"/>
              <a:t>More to follow as date arrives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and read first two chapters of text – starting at the foundations (which are still used and useful!)</a:t>
            </a:r>
          </a:p>
          <a:p>
            <a:r>
              <a:rPr lang="en-US" dirty="0" smtClean="0"/>
              <a:t>Hopefully the first confirmed guest spots will be finalized </a:t>
            </a:r>
            <a:r>
              <a:rPr lang="en-US" smtClean="0"/>
              <a:t>by then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course</a:t>
            </a:r>
          </a:p>
          <a:p>
            <a:r>
              <a:rPr lang="en-US" dirty="0" smtClean="0"/>
              <a:t>Structure of course</a:t>
            </a:r>
          </a:p>
          <a:p>
            <a:r>
              <a:rPr lang="en-US" dirty="0" smtClean="0"/>
              <a:t>A bit about myself and Pam </a:t>
            </a:r>
          </a:p>
          <a:p>
            <a:r>
              <a:rPr lang="en-US" dirty="0" smtClean="0"/>
              <a:t>Experimental elements in course design – hybrid model and </a:t>
            </a:r>
            <a:r>
              <a:rPr lang="en-US" dirty="0" err="1" smtClean="0"/>
              <a:t>e</a:t>
            </a:r>
            <a:r>
              <a:rPr lang="en-US" dirty="0" smtClean="0"/>
              <a:t>-portfolios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Traditional media decline = divergence of resources</a:t>
            </a:r>
          </a:p>
          <a:p>
            <a:r>
              <a:rPr lang="en-US" dirty="0" smtClean="0"/>
              <a:t>Online ads now exceed </a:t>
            </a:r>
            <a:r>
              <a:rPr lang="en-US" dirty="0" smtClean="0"/>
              <a:t>print worldwide </a:t>
            </a:r>
            <a:r>
              <a:rPr lang="en-US" sz="1200" dirty="0" smtClean="0"/>
              <a:t>(</a:t>
            </a:r>
            <a:r>
              <a:rPr lang="en-US" sz="1200" dirty="0" smtClean="0">
                <a:hlinkClick r:id="rId2"/>
              </a:rPr>
              <a:t>http://blogs.forbes.com/afontevecchia/2010/12/20/online-ad-spending-exceeds-print-hitting-25-8-billion-2/?boxes=Homepagechannels&amp;urlhash=KE5w&amp;goback=.</a:t>
            </a:r>
            <a:r>
              <a:rPr lang="en-US" sz="1200" dirty="0" smtClean="0">
                <a:hlinkClick r:id="rId2"/>
              </a:rPr>
              <a:t>gde_41352_member_38178849</a:t>
            </a:r>
            <a:r>
              <a:rPr lang="en-US" sz="1200" dirty="0" smtClean="0"/>
              <a:t>)</a:t>
            </a:r>
          </a:p>
          <a:p>
            <a:r>
              <a:rPr lang="en-US" dirty="0" smtClean="0"/>
              <a:t>Shifting audience – and implications for media players</a:t>
            </a:r>
          </a:p>
          <a:p>
            <a:r>
              <a:rPr lang="en-US" dirty="0" smtClean="0"/>
              <a:t>Draw of the power of online advertising</a:t>
            </a:r>
          </a:p>
          <a:p>
            <a:r>
              <a:rPr lang="en-US" dirty="0" smtClean="0"/>
              <a:t>Untapped (and potentially creepy) potential as “online” moves into social media, mobile access, augmented reality, etc. </a:t>
            </a:r>
          </a:p>
          <a:p>
            <a:r>
              <a:rPr lang="en-US" dirty="0" smtClean="0"/>
              <a:t>Increasing market needs – a good time to learn this!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Course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Lectures</a:t>
            </a:r>
          </a:p>
          <a:p>
            <a:r>
              <a:rPr lang="en-US" dirty="0" smtClean="0"/>
              <a:t>Hybrid</a:t>
            </a:r>
          </a:p>
          <a:p>
            <a:r>
              <a:rPr lang="en-US" dirty="0" smtClean="0"/>
              <a:t>Text </a:t>
            </a:r>
            <a:endParaRPr lang="en-US" dirty="0" smtClean="0"/>
          </a:p>
          <a:p>
            <a:r>
              <a:rPr lang="en-US" dirty="0" smtClean="0"/>
              <a:t>Readings (can be added based on guest spots)</a:t>
            </a:r>
          </a:p>
          <a:p>
            <a:r>
              <a:rPr lang="en-US" dirty="0" smtClean="0"/>
              <a:t>Plagiarism</a:t>
            </a:r>
          </a:p>
          <a:p>
            <a:r>
              <a:rPr lang="en-US" dirty="0" smtClean="0"/>
              <a:t>Medical notes</a:t>
            </a:r>
          </a:p>
          <a:p>
            <a:r>
              <a:rPr lang="en-US" dirty="0" smtClean="0"/>
              <a:t>Accessibility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http://cct356-w11.wikispaces.com</a:t>
            </a:r>
            <a:endParaRPr lang="en-US" dirty="0" smtClean="0"/>
          </a:p>
          <a:p>
            <a:r>
              <a:rPr lang="en-US" dirty="0" smtClean="0"/>
              <a:t>A brief tour of features</a:t>
            </a:r>
          </a:p>
          <a:p>
            <a:r>
              <a:rPr lang="en-US" dirty="0" smtClean="0"/>
              <a:t>Notes on public forum and etiquette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&amp; Personal Branding (10%)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a portfolio?</a:t>
            </a:r>
          </a:p>
          <a:p>
            <a:r>
              <a:rPr lang="en-US" dirty="0" smtClean="0"/>
              <a:t>Not just media dump – but reflective learning</a:t>
            </a:r>
          </a:p>
          <a:p>
            <a:r>
              <a:rPr lang="en-US" dirty="0" smtClean="0"/>
              <a:t>A foundation for personal branding – increasingly, the way to be noticed and the way to network</a:t>
            </a:r>
          </a:p>
          <a:p>
            <a:r>
              <a:rPr lang="en-US" dirty="0" smtClean="0"/>
              <a:t>Assignment: represent class work in </a:t>
            </a:r>
            <a:r>
              <a:rPr lang="en-US" dirty="0" err="1" smtClean="0"/>
              <a:t>e</a:t>
            </a:r>
            <a:r>
              <a:rPr lang="en-US" dirty="0" smtClean="0"/>
              <a:t>-portfolio</a:t>
            </a:r>
          </a:p>
          <a:p>
            <a:r>
              <a:rPr lang="en-US" dirty="0" smtClean="0"/>
              <a:t>Also, 2 page strategy document re: personal brand</a:t>
            </a:r>
          </a:p>
          <a:p>
            <a:r>
              <a:rPr lang="en-US" dirty="0" smtClean="0"/>
              <a:t>Work throughout course – due by end of classes (April 1) – posted on personal wiki or </a:t>
            </a:r>
            <a:r>
              <a:rPr lang="en-US" dirty="0" err="1" smtClean="0"/>
              <a:t>e</a:t>
            </a:r>
            <a:r>
              <a:rPr lang="en-US" dirty="0" smtClean="0"/>
              <a:t>-portfolio software (to be discussed/showcased)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Annotated Bibliography (10%)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Many, many sources of information emerging in area and not (yet) peer-reviewed/academic – just too emergent for that to be the case of yet</a:t>
            </a:r>
          </a:p>
          <a:p>
            <a:r>
              <a:rPr lang="en-US" dirty="0" smtClean="0"/>
              <a:t>Scan the field – pick two articles, summarize, post on class wiki, add tags (</a:t>
            </a:r>
            <a:r>
              <a:rPr lang="en-US" dirty="0" err="1" smtClean="0"/>
              <a:t>folksonomy</a:t>
            </a:r>
            <a:r>
              <a:rPr lang="en-US" dirty="0" smtClean="0"/>
              <a:t>)</a:t>
            </a:r>
          </a:p>
          <a:p>
            <a:r>
              <a:rPr lang="en-US" dirty="0" smtClean="0"/>
              <a:t>Must have clear link to course topics</a:t>
            </a:r>
          </a:p>
          <a:p>
            <a:r>
              <a:rPr lang="en-US" dirty="0" smtClean="0"/>
              <a:t>Due by end of classes (April 1) – but easy and advisable to do early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Advertising Critique (15%)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Pick an ad/strategy you find</a:t>
            </a:r>
          </a:p>
          <a:p>
            <a:r>
              <a:rPr lang="en-US" dirty="0" smtClean="0"/>
              <a:t>Examples (DO NOT USE – find new ones)</a:t>
            </a:r>
          </a:p>
          <a:p>
            <a:r>
              <a:rPr lang="en-US" sz="1200" dirty="0" smtClean="0">
                <a:hlinkClick r:id="rId2"/>
              </a:rPr>
              <a:t>http://www.fastcompany.com/pics/decades-10-best-digital-ad-</a:t>
            </a:r>
            <a:r>
              <a:rPr lang="en-US" sz="1200" dirty="0" smtClean="0">
                <a:hlinkClick r:id="rId2"/>
              </a:rPr>
              <a:t>campaigns</a:t>
            </a:r>
            <a:endParaRPr lang="en-US" sz="1200" dirty="0" smtClean="0"/>
          </a:p>
          <a:p>
            <a:r>
              <a:rPr lang="en-US" sz="1200" dirty="0" smtClean="0">
                <a:hlinkClick r:id="rId3"/>
              </a:rPr>
              <a:t>http://www.theglobeandmail.com/news/technology/trending-tech/top-10-social-media-hits-and-misses-of-2010/article1853134</a:t>
            </a:r>
            <a:r>
              <a:rPr lang="en-US" sz="1200" dirty="0" smtClean="0">
                <a:hlinkClick r:id="rId3"/>
              </a:rPr>
              <a:t>/</a:t>
            </a:r>
            <a:endParaRPr lang="en-US" sz="1200" dirty="0" smtClean="0"/>
          </a:p>
          <a:p>
            <a:r>
              <a:rPr lang="en-US" dirty="0" smtClean="0"/>
              <a:t>About 750-1000 words, posted on wiki</a:t>
            </a:r>
          </a:p>
          <a:p>
            <a:r>
              <a:rPr lang="en-US" dirty="0" smtClean="0"/>
              <a:t>Integrated visuals/media work, as can background history/sources – even interviews (good way to get foot in door!)</a:t>
            </a:r>
          </a:p>
          <a:p>
            <a:r>
              <a:rPr lang="en-US" dirty="0" smtClean="0"/>
              <a:t>Due Feb. 8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Ad Design (15%)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Build a campaign for client of your choosing </a:t>
            </a:r>
          </a:p>
          <a:p>
            <a:r>
              <a:rPr lang="en-US" dirty="0" smtClean="0"/>
              <a:t>Develop three types of advertising consistently</a:t>
            </a:r>
          </a:p>
          <a:p>
            <a:r>
              <a:rPr lang="en-US" dirty="0" smtClean="0"/>
              <a:t>Brief (300-500 word) description on process, ideation, concept, execution</a:t>
            </a:r>
          </a:p>
          <a:p>
            <a:r>
              <a:rPr lang="en-US" dirty="0" smtClean="0"/>
              <a:t>Don’t use logos/trademarks/brand identity without permission (THS example) </a:t>
            </a:r>
          </a:p>
          <a:p>
            <a:r>
              <a:rPr lang="en-US" dirty="0" smtClean="0"/>
              <a:t>As a result, perhaps pick smaller organizations, school groups (even CCIT?), charities, etc.</a:t>
            </a:r>
          </a:p>
          <a:p>
            <a:r>
              <a:rPr lang="en-US" dirty="0" smtClean="0"/>
              <a:t>NOT</a:t>
            </a:r>
            <a:r>
              <a:rPr lang="en-US" dirty="0" smtClean="0"/>
              <a:t> a full </a:t>
            </a:r>
            <a:r>
              <a:rPr lang="en-US" dirty="0" smtClean="0"/>
              <a:t>marketing</a:t>
            </a:r>
            <a:r>
              <a:rPr lang="en-US" dirty="0" smtClean="0"/>
              <a:t> strategy – </a:t>
            </a:r>
            <a:r>
              <a:rPr lang="en-US" dirty="0" smtClean="0"/>
              <a:t>that’s the next assignment</a:t>
            </a:r>
            <a:r>
              <a:rPr lang="en-US" dirty="0" smtClean="0"/>
              <a:t> </a:t>
            </a:r>
          </a:p>
          <a:p>
            <a:r>
              <a:rPr lang="en-US" dirty="0" smtClean="0"/>
              <a:t>Due March 1, on class wiki 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132</TotalTime>
  <Words>715</Words>
  <Application>Microsoft Macintosh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Breeze</vt:lpstr>
      <vt:lpstr>CCT356: Online Advertising and Marketing</vt:lpstr>
      <vt:lpstr>Welcome!</vt:lpstr>
      <vt:lpstr>Importance of Course</vt:lpstr>
      <vt:lpstr>Basic Course Information</vt:lpstr>
      <vt:lpstr>Wiki</vt:lpstr>
      <vt:lpstr>Portfolio &amp; Personal Branding (10%)</vt:lpstr>
      <vt:lpstr>Annotated Bibliography (10%)</vt:lpstr>
      <vt:lpstr>Online Advertising Critique (15%)</vt:lpstr>
      <vt:lpstr>Online Ad Design (15%)</vt:lpstr>
      <vt:lpstr>Final Project (25%)</vt:lpstr>
      <vt:lpstr>Final Exam (25%)</vt:lpstr>
      <vt:lpstr>Next Week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CCT356: Online Advertising and Marketing</dc:title>
  <dc:creator>Sheridan College</dc:creator>
  <cp:lastModifiedBy>Sheridan College</cp:lastModifiedBy>
  <cp:revision>4</cp:revision>
  <dcterms:created xsi:type="dcterms:W3CDTF">2011-01-04T16:38:08Z</dcterms:created>
  <dcterms:modified xsi:type="dcterms:W3CDTF">2011-01-04T18:50:49Z</dcterms:modified>
</cp:coreProperties>
</file>